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846" r:id="rId2"/>
  </p:sldMasterIdLst>
  <p:sldIdLst>
    <p:sldId id="256" r:id="rId3"/>
  </p:sldIdLst>
  <p:sldSz cx="38015863" cy="21383625"/>
  <p:notesSz cx="6858000" cy="9144000"/>
  <p:defaultTextStyle>
    <a:defPPr>
      <a:defRPr lang="en-US"/>
    </a:defPPr>
    <a:lvl1pPr marL="0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1pPr>
    <a:lvl2pPr marL="1239806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2pPr>
    <a:lvl3pPr marL="2479613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3pPr>
    <a:lvl4pPr marL="3719421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4pPr>
    <a:lvl5pPr marL="4959228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5pPr>
    <a:lvl6pPr marL="6199034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6pPr>
    <a:lvl7pPr marL="7438840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7pPr>
    <a:lvl8pPr marL="8678647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8pPr>
    <a:lvl9pPr marL="9918455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5">
          <p15:clr>
            <a:srgbClr val="A4A3A4"/>
          </p15:clr>
        </p15:guide>
        <p15:guide id="2" pos="119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9462" autoAdjust="0"/>
  </p:normalViewPr>
  <p:slideViewPr>
    <p:cSldViewPr snapToGrid="0">
      <p:cViewPr>
        <p:scale>
          <a:sx n="26" d="100"/>
          <a:sy n="26" d="100"/>
        </p:scale>
        <p:origin x="112" y="-440"/>
      </p:cViewPr>
      <p:guideLst>
        <p:guide orient="horz" pos="6735"/>
        <p:guide pos="1197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1983" y="3506348"/>
            <a:ext cx="28511898" cy="7444669"/>
          </a:xfrm>
        </p:spPr>
        <p:txBody>
          <a:bodyPr anchor="b">
            <a:normAutofit/>
          </a:bodyPr>
          <a:lstStyle>
            <a:lvl1pPr algn="ctr">
              <a:defRPr sz="1986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51983" y="11231357"/>
            <a:ext cx="28511898" cy="5162758"/>
          </a:xfrm>
        </p:spPr>
        <p:txBody>
          <a:bodyPr>
            <a:normAutofit/>
          </a:bodyPr>
          <a:lstStyle>
            <a:lvl1pPr marL="0" indent="0" algn="ctr">
              <a:buNone/>
              <a:defRPr sz="794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13721" indent="0" algn="ctr">
              <a:buNone/>
              <a:defRPr sz="9271"/>
            </a:lvl2pPr>
            <a:lvl3pPr marL="3027442" indent="0" algn="ctr">
              <a:buNone/>
              <a:defRPr sz="7947"/>
            </a:lvl3pPr>
            <a:lvl4pPr marL="4541163" indent="0" algn="ctr">
              <a:buNone/>
              <a:defRPr sz="6622"/>
            </a:lvl4pPr>
            <a:lvl5pPr marL="6054884" indent="0" algn="ctr">
              <a:buNone/>
              <a:defRPr sz="6622"/>
            </a:lvl5pPr>
            <a:lvl6pPr marL="7568605" indent="0" algn="ctr">
              <a:buNone/>
              <a:defRPr sz="6622"/>
            </a:lvl6pPr>
            <a:lvl7pPr marL="9082324" indent="0" algn="ctr">
              <a:buNone/>
              <a:defRPr sz="6622"/>
            </a:lvl7pPr>
            <a:lvl8pPr marL="10596045" indent="0" algn="ctr">
              <a:buNone/>
              <a:defRPr sz="6622"/>
            </a:lvl8pPr>
            <a:lvl9pPr marL="12109766" indent="0" algn="ctr">
              <a:buNone/>
              <a:defRPr sz="6622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672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555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205106" y="1123637"/>
            <a:ext cx="8197171" cy="181216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13597" y="1123630"/>
            <a:ext cx="24116313" cy="1812163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3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8015863" cy="21383625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1190" y="6642785"/>
            <a:ext cx="32313484" cy="4583620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02380" y="12117388"/>
            <a:ext cx="26611104" cy="54647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25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51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276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02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127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553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979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297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8415" cmpd="sng">
                  <a:solidFill>
                    <a:srgbClr val="00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8731">
                <a:ln>
                  <a:noFill/>
                </a:ln>
                <a:solidFill>
                  <a:srgbClr val="0000CC"/>
                </a:solidFill>
              </a:defRPr>
            </a:lvl1pPr>
            <a:lvl2pPr>
              <a:defRPr>
                <a:ln>
                  <a:noFill/>
                </a:ln>
                <a:solidFill>
                  <a:srgbClr val="0000CC"/>
                </a:solidFill>
              </a:defRPr>
            </a:lvl2pPr>
            <a:lvl3pPr>
              <a:defRPr>
                <a:ln>
                  <a:noFill/>
                </a:ln>
                <a:solidFill>
                  <a:srgbClr val="0000CC"/>
                </a:solidFill>
              </a:defRPr>
            </a:lvl3pPr>
            <a:lvl4pPr>
              <a:defRPr>
                <a:ln>
                  <a:noFill/>
                </a:ln>
                <a:solidFill>
                  <a:srgbClr val="0000CC"/>
                </a:solidFill>
              </a:defRPr>
            </a:lvl4pPr>
            <a:lvl5pPr>
              <a:defRPr>
                <a:ln>
                  <a:noFill/>
                </a:ln>
                <a:solidFill>
                  <a:srgbClr val="0000CC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71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2991" y="13740960"/>
            <a:ext cx="32313484" cy="4247026"/>
          </a:xfrm>
        </p:spPr>
        <p:txBody>
          <a:bodyPr anchor="t"/>
          <a:lstStyle>
            <a:lvl1pPr algn="l">
              <a:defRPr sz="12472" b="1" cap="all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02991" y="9063294"/>
            <a:ext cx="32313484" cy="4677666"/>
          </a:xfrm>
        </p:spPr>
        <p:txBody>
          <a:bodyPr anchor="b"/>
          <a:lstStyle>
            <a:lvl1pPr marL="0" indent="0">
              <a:buNone/>
              <a:defRPr sz="6236">
                <a:solidFill>
                  <a:schemeClr val="tx1">
                    <a:tint val="75000"/>
                  </a:schemeClr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0923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900793" y="4989514"/>
            <a:ext cx="16790339" cy="14112204"/>
          </a:xfrm>
        </p:spPr>
        <p:txBody>
          <a:bodyPr/>
          <a:lstStyle>
            <a:lvl1pPr>
              <a:defRPr sz="8731"/>
            </a:lvl1pPr>
            <a:lvl2pPr>
              <a:defRPr sz="7483"/>
            </a:lvl2pPr>
            <a:lvl3pPr>
              <a:defRPr sz="6236"/>
            </a:lvl3pPr>
            <a:lvl4pPr>
              <a:defRPr sz="5613"/>
            </a:lvl4pPr>
            <a:lvl5pPr>
              <a:defRPr sz="5613"/>
            </a:lvl5pPr>
            <a:lvl6pPr>
              <a:defRPr sz="5613"/>
            </a:lvl6pPr>
            <a:lvl7pPr>
              <a:defRPr sz="5613"/>
            </a:lvl7pPr>
            <a:lvl8pPr>
              <a:defRPr sz="5613"/>
            </a:lvl8pPr>
            <a:lvl9pPr>
              <a:defRPr sz="561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9324731" y="4989514"/>
            <a:ext cx="16790339" cy="14112204"/>
          </a:xfrm>
        </p:spPr>
        <p:txBody>
          <a:bodyPr/>
          <a:lstStyle>
            <a:lvl1pPr>
              <a:defRPr sz="8731"/>
            </a:lvl1pPr>
            <a:lvl2pPr>
              <a:defRPr sz="7483"/>
            </a:lvl2pPr>
            <a:lvl3pPr>
              <a:defRPr sz="6236"/>
            </a:lvl3pPr>
            <a:lvl4pPr>
              <a:defRPr sz="5613"/>
            </a:lvl4pPr>
            <a:lvl5pPr>
              <a:defRPr sz="5613"/>
            </a:lvl5pPr>
            <a:lvl6pPr>
              <a:defRPr sz="5613"/>
            </a:lvl6pPr>
            <a:lvl7pPr>
              <a:defRPr sz="5613"/>
            </a:lvl7pPr>
            <a:lvl8pPr>
              <a:defRPr sz="5613"/>
            </a:lvl8pPr>
            <a:lvl9pPr>
              <a:defRPr sz="561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7111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900793" y="4786568"/>
            <a:ext cx="16796942" cy="199481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900793" y="6781381"/>
            <a:ext cx="16796942" cy="12320336"/>
          </a:xfrm>
        </p:spPr>
        <p:txBody>
          <a:bodyPr/>
          <a:lstStyle>
            <a:lvl1pPr>
              <a:defRPr sz="7483"/>
            </a:lvl1pPr>
            <a:lvl2pPr>
              <a:defRPr sz="6236"/>
            </a:lvl2pPr>
            <a:lvl3pPr>
              <a:defRPr sz="5613"/>
            </a:lvl3pPr>
            <a:lvl4pPr>
              <a:defRPr sz="4989"/>
            </a:lvl4pPr>
            <a:lvl5pPr>
              <a:defRPr sz="4989"/>
            </a:lvl5pPr>
            <a:lvl6pPr>
              <a:defRPr sz="4989"/>
            </a:lvl6pPr>
            <a:lvl7pPr>
              <a:defRPr sz="4989"/>
            </a:lvl7pPr>
            <a:lvl8pPr>
              <a:defRPr sz="4989"/>
            </a:lvl8pPr>
            <a:lvl9pPr>
              <a:defRPr sz="498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9311533" y="4786568"/>
            <a:ext cx="16803539" cy="199481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9311533" y="6781381"/>
            <a:ext cx="16803539" cy="12320336"/>
          </a:xfrm>
        </p:spPr>
        <p:txBody>
          <a:bodyPr/>
          <a:lstStyle>
            <a:lvl1pPr>
              <a:defRPr sz="7483"/>
            </a:lvl1pPr>
            <a:lvl2pPr>
              <a:defRPr sz="6236"/>
            </a:lvl2pPr>
            <a:lvl3pPr>
              <a:defRPr sz="5613"/>
            </a:lvl3pPr>
            <a:lvl4pPr>
              <a:defRPr sz="4989"/>
            </a:lvl4pPr>
            <a:lvl5pPr>
              <a:defRPr sz="4989"/>
            </a:lvl5pPr>
            <a:lvl6pPr>
              <a:defRPr sz="4989"/>
            </a:lvl6pPr>
            <a:lvl7pPr>
              <a:defRPr sz="4989"/>
            </a:lvl7pPr>
            <a:lvl8pPr>
              <a:defRPr sz="4989"/>
            </a:lvl8pPr>
            <a:lvl9pPr>
              <a:defRPr sz="498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684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9876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6006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00795" y="851385"/>
            <a:ext cx="12506957" cy="3623336"/>
          </a:xfrm>
        </p:spPr>
        <p:txBody>
          <a:bodyPr anchor="b"/>
          <a:lstStyle>
            <a:lvl1pPr algn="l">
              <a:defRPr sz="6236" b="1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863147" y="851386"/>
            <a:ext cx="21251923" cy="18250332"/>
          </a:xfrm>
        </p:spPr>
        <p:txBody>
          <a:bodyPr/>
          <a:lstStyle>
            <a:lvl1pPr>
              <a:defRPr sz="9978"/>
            </a:lvl1pPr>
            <a:lvl2pPr>
              <a:defRPr sz="8731"/>
            </a:lvl2pPr>
            <a:lvl3pPr>
              <a:defRPr sz="7483"/>
            </a:lvl3pPr>
            <a:lvl4pPr>
              <a:defRPr sz="6236"/>
            </a:lvl4pPr>
            <a:lvl5pPr>
              <a:defRPr sz="6236"/>
            </a:lvl5pPr>
            <a:lvl6pPr>
              <a:defRPr sz="6236"/>
            </a:lvl6pPr>
            <a:lvl7pPr>
              <a:defRPr sz="6236"/>
            </a:lvl7pPr>
            <a:lvl8pPr>
              <a:defRPr sz="6236"/>
            </a:lvl8pPr>
            <a:lvl9pPr>
              <a:defRPr sz="6236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00795" y="4474723"/>
            <a:ext cx="12506957" cy="14626995"/>
          </a:xfrm>
        </p:spPr>
        <p:txBody>
          <a:bodyPr/>
          <a:lstStyle>
            <a:lvl1pPr marL="0" indent="0">
              <a:buNone/>
              <a:defRPr sz="4365"/>
            </a:lvl1pPr>
            <a:lvl2pPr marL="1425595" indent="0">
              <a:buNone/>
              <a:defRPr sz="3742"/>
            </a:lvl2pPr>
            <a:lvl3pPr marL="2851191" indent="0">
              <a:buNone/>
              <a:defRPr sz="3118"/>
            </a:lvl3pPr>
            <a:lvl4pPr marL="4276786" indent="0">
              <a:buNone/>
              <a:defRPr sz="2806"/>
            </a:lvl4pPr>
            <a:lvl5pPr marL="5702381" indent="0">
              <a:buNone/>
              <a:defRPr sz="2806"/>
            </a:lvl5pPr>
            <a:lvl6pPr marL="7127977" indent="0">
              <a:buNone/>
              <a:defRPr sz="2806"/>
            </a:lvl6pPr>
            <a:lvl7pPr marL="8553572" indent="0">
              <a:buNone/>
              <a:defRPr sz="2806"/>
            </a:lvl7pPr>
            <a:lvl8pPr marL="9979167" indent="0">
              <a:buNone/>
              <a:defRPr sz="2806"/>
            </a:lvl8pPr>
            <a:lvl9pPr marL="11404763" indent="0">
              <a:buNone/>
              <a:defRPr sz="28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786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382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51375" y="14968537"/>
            <a:ext cx="22809518" cy="1767121"/>
          </a:xfrm>
        </p:spPr>
        <p:txBody>
          <a:bodyPr anchor="b"/>
          <a:lstStyle>
            <a:lvl1pPr algn="l">
              <a:defRPr sz="6236" b="1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7451375" y="1910666"/>
            <a:ext cx="22809518" cy="12830175"/>
          </a:xfrm>
        </p:spPr>
        <p:txBody>
          <a:bodyPr/>
          <a:lstStyle>
            <a:lvl1pPr marL="0" indent="0">
              <a:buNone/>
              <a:defRPr sz="9978"/>
            </a:lvl1pPr>
            <a:lvl2pPr marL="1425595" indent="0">
              <a:buNone/>
              <a:defRPr sz="8731"/>
            </a:lvl2pPr>
            <a:lvl3pPr marL="2851191" indent="0">
              <a:buNone/>
              <a:defRPr sz="7483"/>
            </a:lvl3pPr>
            <a:lvl4pPr marL="4276786" indent="0">
              <a:buNone/>
              <a:defRPr sz="6236"/>
            </a:lvl4pPr>
            <a:lvl5pPr marL="5702381" indent="0">
              <a:buNone/>
              <a:defRPr sz="6236"/>
            </a:lvl5pPr>
            <a:lvl6pPr marL="7127977" indent="0">
              <a:buNone/>
              <a:defRPr sz="6236"/>
            </a:lvl6pPr>
            <a:lvl7pPr marL="8553572" indent="0">
              <a:buNone/>
              <a:defRPr sz="6236"/>
            </a:lvl7pPr>
            <a:lvl8pPr marL="9979167" indent="0">
              <a:buNone/>
              <a:defRPr sz="6236"/>
            </a:lvl8pPr>
            <a:lvl9pPr marL="11404763" indent="0">
              <a:buNone/>
              <a:defRPr sz="6236"/>
            </a:lvl9pPr>
          </a:lstStyle>
          <a:p>
            <a:r>
              <a:rPr lang="ru-RU"/>
              <a:t>Вставка рисунка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7451375" y="16735658"/>
            <a:ext cx="22809518" cy="2509604"/>
          </a:xfrm>
        </p:spPr>
        <p:txBody>
          <a:bodyPr/>
          <a:lstStyle>
            <a:lvl1pPr marL="0" indent="0">
              <a:buNone/>
              <a:defRPr sz="4365"/>
            </a:lvl1pPr>
            <a:lvl2pPr marL="1425595" indent="0">
              <a:buNone/>
              <a:defRPr sz="3742"/>
            </a:lvl2pPr>
            <a:lvl3pPr marL="2851191" indent="0">
              <a:buNone/>
              <a:defRPr sz="3118"/>
            </a:lvl3pPr>
            <a:lvl4pPr marL="4276786" indent="0">
              <a:buNone/>
              <a:defRPr sz="2806"/>
            </a:lvl4pPr>
            <a:lvl5pPr marL="5702381" indent="0">
              <a:buNone/>
              <a:defRPr sz="2806"/>
            </a:lvl5pPr>
            <a:lvl6pPr marL="7127977" indent="0">
              <a:buNone/>
              <a:defRPr sz="2806"/>
            </a:lvl6pPr>
            <a:lvl7pPr marL="8553572" indent="0">
              <a:buNone/>
              <a:defRPr sz="2806"/>
            </a:lvl7pPr>
            <a:lvl8pPr marL="9979167" indent="0">
              <a:buNone/>
              <a:defRPr sz="2806"/>
            </a:lvl8pPr>
            <a:lvl9pPr marL="11404763" indent="0">
              <a:buNone/>
              <a:defRPr sz="28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8340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8624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7561501" y="856338"/>
            <a:ext cx="8553569" cy="182453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00793" y="856338"/>
            <a:ext cx="25027110" cy="182453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060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794" y="5339436"/>
            <a:ext cx="32788683" cy="8890225"/>
          </a:xfrm>
        </p:spPr>
        <p:txBody>
          <a:bodyPr anchor="b">
            <a:normAutofit/>
          </a:bodyPr>
          <a:lstStyle>
            <a:lvl1pPr>
              <a:defRPr sz="1986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3794" y="14195366"/>
            <a:ext cx="32788683" cy="4677667"/>
          </a:xfrm>
        </p:spPr>
        <p:txBody>
          <a:bodyPr anchor="t">
            <a:normAutofit/>
          </a:bodyPr>
          <a:lstStyle>
            <a:lvl1pPr marL="0" indent="0">
              <a:buNone/>
              <a:defRPr sz="794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13721" indent="0">
              <a:buNone/>
              <a:defRPr sz="5959">
                <a:solidFill>
                  <a:schemeClr val="tx1">
                    <a:tint val="75000"/>
                  </a:schemeClr>
                </a:solidFill>
              </a:defRPr>
            </a:lvl2pPr>
            <a:lvl3pPr marL="3027442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3pPr>
            <a:lvl4pPr marL="4541163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4pPr>
            <a:lvl5pPr marL="6054884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5pPr>
            <a:lvl6pPr marL="7568605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6pPr>
            <a:lvl7pPr marL="9082324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7pPr>
            <a:lvl8pPr marL="10596045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8pPr>
            <a:lvl9pPr marL="12109766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605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5190" y="5702303"/>
            <a:ext cx="16156742" cy="135677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45531" y="5702303"/>
            <a:ext cx="16156742" cy="135677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66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35190" y="5244109"/>
            <a:ext cx="16077542" cy="257457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7947" b="1"/>
            </a:lvl1pPr>
            <a:lvl2pPr marL="1513721" indent="0">
              <a:buNone/>
              <a:defRPr sz="6622" b="1"/>
            </a:lvl2pPr>
            <a:lvl3pPr marL="3027442" indent="0">
              <a:buNone/>
              <a:defRPr sz="5959" b="1"/>
            </a:lvl3pPr>
            <a:lvl4pPr marL="4541163" indent="0">
              <a:buNone/>
              <a:defRPr sz="5298" b="1"/>
            </a:lvl4pPr>
            <a:lvl5pPr marL="6054884" indent="0">
              <a:buNone/>
              <a:defRPr sz="5298" b="1"/>
            </a:lvl5pPr>
            <a:lvl6pPr marL="7568605" indent="0">
              <a:buNone/>
              <a:defRPr sz="5298" b="1"/>
            </a:lvl6pPr>
            <a:lvl7pPr marL="9082324" indent="0">
              <a:buNone/>
              <a:defRPr sz="5298" b="1"/>
            </a:lvl7pPr>
            <a:lvl8pPr marL="10596045" indent="0">
              <a:buNone/>
              <a:defRPr sz="5298" b="1"/>
            </a:lvl8pPr>
            <a:lvl9pPr marL="12109766" indent="0">
              <a:buNone/>
              <a:defRPr sz="529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35190" y="7818688"/>
            <a:ext cx="16077542" cy="114760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245538" y="5244111"/>
            <a:ext cx="16156744" cy="257457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7947" b="1"/>
            </a:lvl1pPr>
            <a:lvl2pPr marL="1513721" indent="0">
              <a:buNone/>
              <a:defRPr sz="6622" b="1"/>
            </a:lvl2pPr>
            <a:lvl3pPr marL="3027442" indent="0">
              <a:buNone/>
              <a:defRPr sz="5959" b="1"/>
            </a:lvl3pPr>
            <a:lvl4pPr marL="4541163" indent="0">
              <a:buNone/>
              <a:defRPr sz="5298" b="1"/>
            </a:lvl4pPr>
            <a:lvl5pPr marL="6054884" indent="0">
              <a:buNone/>
              <a:defRPr sz="5298" b="1"/>
            </a:lvl5pPr>
            <a:lvl6pPr marL="7568605" indent="0">
              <a:buNone/>
              <a:defRPr sz="5298" b="1"/>
            </a:lvl6pPr>
            <a:lvl7pPr marL="9082324" indent="0">
              <a:buNone/>
              <a:defRPr sz="5298" b="1"/>
            </a:lvl7pPr>
            <a:lvl8pPr marL="10596045" indent="0">
              <a:buNone/>
              <a:defRPr sz="5298" b="1"/>
            </a:lvl8pPr>
            <a:lvl9pPr marL="12109766" indent="0">
              <a:buNone/>
              <a:defRPr sz="529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245538" y="7818688"/>
            <a:ext cx="16156744" cy="114760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2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42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6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3093" y="1425577"/>
            <a:ext cx="12260116" cy="4989504"/>
          </a:xfrm>
        </p:spPr>
        <p:txBody>
          <a:bodyPr anchor="b">
            <a:normAutofit/>
          </a:bodyPr>
          <a:lstStyle>
            <a:lvl1pPr>
              <a:defRPr sz="10594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56742" y="3088747"/>
            <a:ext cx="19245530" cy="15206133"/>
          </a:xfrm>
        </p:spPr>
        <p:txBody>
          <a:bodyPr/>
          <a:lstStyle>
            <a:lvl1pPr>
              <a:defRPr sz="10594"/>
            </a:lvl1pPr>
            <a:lvl2pPr>
              <a:defRPr sz="9271"/>
            </a:lvl2pPr>
            <a:lvl3pPr>
              <a:defRPr sz="7947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23093" y="6415086"/>
            <a:ext cx="12260116" cy="11879794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5298"/>
            </a:lvl1pPr>
            <a:lvl2pPr marL="1513721" indent="0">
              <a:buNone/>
              <a:defRPr sz="3973"/>
            </a:lvl2pPr>
            <a:lvl3pPr marL="3027442" indent="0">
              <a:buNone/>
              <a:defRPr sz="3312"/>
            </a:lvl3pPr>
            <a:lvl4pPr marL="4541163" indent="0">
              <a:buNone/>
              <a:defRPr sz="2980"/>
            </a:lvl4pPr>
            <a:lvl5pPr marL="6054884" indent="0">
              <a:buNone/>
              <a:defRPr sz="2980"/>
            </a:lvl5pPr>
            <a:lvl6pPr marL="7568605" indent="0">
              <a:buNone/>
              <a:defRPr sz="2980"/>
            </a:lvl6pPr>
            <a:lvl7pPr marL="9082324" indent="0">
              <a:buNone/>
              <a:defRPr sz="2980"/>
            </a:lvl7pPr>
            <a:lvl8pPr marL="10596045" indent="0">
              <a:buNone/>
              <a:defRPr sz="2980"/>
            </a:lvl8pPr>
            <a:lvl9pPr marL="12109766" indent="0">
              <a:buNone/>
              <a:defRPr sz="298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11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3093" y="1425575"/>
            <a:ext cx="12260116" cy="4989512"/>
          </a:xfrm>
        </p:spPr>
        <p:txBody>
          <a:bodyPr anchor="b">
            <a:normAutofit/>
          </a:bodyPr>
          <a:lstStyle>
            <a:lvl1pPr>
              <a:defRPr sz="10594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156742" y="3088747"/>
            <a:ext cx="19245530" cy="15206133"/>
          </a:xfrm>
        </p:spPr>
        <p:txBody>
          <a:bodyPr/>
          <a:lstStyle>
            <a:lvl1pPr marL="0" indent="0">
              <a:buNone/>
              <a:defRPr sz="10594"/>
            </a:lvl1pPr>
            <a:lvl2pPr marL="1513721" indent="0">
              <a:buNone/>
              <a:defRPr sz="9271"/>
            </a:lvl2pPr>
            <a:lvl3pPr marL="3027442" indent="0">
              <a:buNone/>
              <a:defRPr sz="7947"/>
            </a:lvl3pPr>
            <a:lvl4pPr marL="4541163" indent="0">
              <a:buNone/>
              <a:defRPr sz="6622"/>
            </a:lvl4pPr>
            <a:lvl5pPr marL="6054884" indent="0">
              <a:buNone/>
              <a:defRPr sz="6622"/>
            </a:lvl5pPr>
            <a:lvl6pPr marL="7568605" indent="0">
              <a:buNone/>
              <a:defRPr sz="6622"/>
            </a:lvl6pPr>
            <a:lvl7pPr marL="9082324" indent="0">
              <a:buNone/>
              <a:defRPr sz="6622"/>
            </a:lvl7pPr>
            <a:lvl8pPr marL="10596045" indent="0">
              <a:buNone/>
              <a:defRPr sz="6622"/>
            </a:lvl8pPr>
            <a:lvl9pPr marL="12109766" indent="0">
              <a:buNone/>
              <a:defRPr sz="6622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23093" y="6415088"/>
            <a:ext cx="12260116" cy="11879792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5298"/>
            </a:lvl1pPr>
            <a:lvl2pPr marL="1513721" indent="0">
              <a:buNone/>
              <a:defRPr sz="3973"/>
            </a:lvl2pPr>
            <a:lvl3pPr marL="3027442" indent="0">
              <a:buNone/>
              <a:defRPr sz="3312"/>
            </a:lvl3pPr>
            <a:lvl4pPr marL="4541163" indent="0">
              <a:buNone/>
              <a:defRPr sz="2980"/>
            </a:lvl4pPr>
            <a:lvl5pPr marL="6054884" indent="0">
              <a:buNone/>
              <a:defRPr sz="2980"/>
            </a:lvl5pPr>
            <a:lvl6pPr marL="7568605" indent="0">
              <a:buNone/>
              <a:defRPr sz="2980"/>
            </a:lvl6pPr>
            <a:lvl7pPr marL="9082324" indent="0">
              <a:buNone/>
              <a:defRPr sz="2980"/>
            </a:lvl7pPr>
            <a:lvl8pPr marL="10596045" indent="0">
              <a:buNone/>
              <a:defRPr sz="2980"/>
            </a:lvl8pPr>
            <a:lvl9pPr marL="12109766" indent="0">
              <a:buNone/>
              <a:defRPr sz="298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4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35190" y="1140462"/>
            <a:ext cx="32788683" cy="4133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35190" y="5702303"/>
            <a:ext cx="32788683" cy="13567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13591" y="19819460"/>
            <a:ext cx="8553569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4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057592E-0C21-4F4D-BDD6-4B8FDF93DDFF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2756" y="19819460"/>
            <a:ext cx="1283035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4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870303" y="19819460"/>
            <a:ext cx="8553569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37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027442" rtl="0" eaLnBrk="1" latinLnBrk="0" hangingPunct="1">
        <a:lnSpc>
          <a:spcPct val="90000"/>
        </a:lnSpc>
        <a:spcBef>
          <a:spcPct val="0"/>
        </a:spcBef>
        <a:buNone/>
        <a:defRPr sz="1456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60" indent="-756860" algn="l" defTabSz="3027442" rtl="0" eaLnBrk="1" latinLnBrk="0" hangingPunct="1">
        <a:lnSpc>
          <a:spcPct val="90000"/>
        </a:lnSpc>
        <a:spcBef>
          <a:spcPts val="3312"/>
        </a:spcBef>
        <a:buFont typeface="Wingdings 2" pitchFamily="18" charset="2"/>
        <a:buChar char="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581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7947" kern="1200">
          <a:solidFill>
            <a:schemeClr val="tx1"/>
          </a:solidFill>
          <a:latin typeface="+mn-lt"/>
          <a:ea typeface="+mn-ea"/>
          <a:cs typeface="+mn-cs"/>
        </a:defRPr>
      </a:lvl2pPr>
      <a:lvl3pPr marL="3784302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023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4pPr>
      <a:lvl5pPr marL="6811744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5pPr>
      <a:lvl6pPr marL="8325465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6pPr>
      <a:lvl7pPr marL="9839186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7pPr>
      <a:lvl8pPr marL="11352907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8pPr>
      <a:lvl9pPr marL="12866628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1pPr>
      <a:lvl2pPr marL="1513721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2pPr>
      <a:lvl3pPr marL="3027442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3pPr>
      <a:lvl4pPr marL="4541163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4pPr>
      <a:lvl5pPr marL="6054884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5pPr>
      <a:lvl6pPr marL="7568605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6pPr>
      <a:lvl7pPr marL="9082324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7pPr>
      <a:lvl8pPr marL="10596045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8pPr>
      <a:lvl9pPr marL="12109766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900793" y="856336"/>
            <a:ext cx="34214277" cy="3563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900793" y="4989514"/>
            <a:ext cx="34214277" cy="14112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900793" y="19819454"/>
            <a:ext cx="8870368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7592E-0C21-4F4D-BDD6-4B8FDF93DDFF}" type="datetimeFigureOut">
              <a:rPr lang="ru-RU" smtClean="0"/>
              <a:pPr/>
              <a:t>25.03.2023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88753" y="19819454"/>
            <a:ext cx="12038357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7244702" y="19819454"/>
            <a:ext cx="8870368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38015863" cy="21383625"/>
          </a:xfrm>
          <a:prstGeom prst="rect">
            <a:avLst/>
          </a:prstGeom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38015863" cy="21858817"/>
          </a:xfrm>
          <a:prstGeom prst="rect">
            <a:avLst/>
          </a:prstGeom>
          <a:gradFill flip="none" rotWithShape="1">
            <a:gsLst>
              <a:gs pos="100000">
                <a:srgbClr val="03D4A8">
                  <a:alpha val="18000"/>
                </a:srgbClr>
              </a:gs>
              <a:gs pos="25000">
                <a:srgbClr val="21D6E0">
                  <a:alpha val="23000"/>
                </a:srgbClr>
              </a:gs>
              <a:gs pos="75000">
                <a:srgbClr val="0087E6">
                  <a:alpha val="25000"/>
                </a:srgbClr>
              </a:gs>
              <a:gs pos="100000">
                <a:srgbClr val="005CBF">
                  <a:alpha val="25999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5223"/>
          </a:p>
        </p:txBody>
      </p:sp>
    </p:spTree>
    <p:extLst>
      <p:ext uri="{BB962C8B-B14F-4D97-AF65-F5344CB8AC3E}">
        <p14:creationId xmlns:p14="http://schemas.microsoft.com/office/powerpoint/2010/main" val="138285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ctr" defTabSz="2851191" rtl="0" eaLnBrk="1" latinLnBrk="0" hangingPunct="1">
        <a:spcBef>
          <a:spcPct val="0"/>
        </a:spcBef>
        <a:buNone/>
        <a:defRPr sz="13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69196" indent="-1069196" algn="l" defTabSz="2851191" rtl="0" eaLnBrk="1" latinLnBrk="0" hangingPunct="1">
        <a:spcBef>
          <a:spcPct val="20000"/>
        </a:spcBef>
        <a:buFont typeface="Arial" pitchFamily="34" charset="0"/>
        <a:buChar char="•"/>
        <a:defRPr sz="9978" kern="1200">
          <a:solidFill>
            <a:schemeClr val="tx1"/>
          </a:solidFill>
          <a:latin typeface="+mn-lt"/>
          <a:ea typeface="+mn-ea"/>
          <a:cs typeface="+mn-cs"/>
        </a:defRPr>
      </a:lvl1pPr>
      <a:lvl2pPr marL="2316592" indent="-890997" algn="l" defTabSz="2851191" rtl="0" eaLnBrk="1" latinLnBrk="0" hangingPunct="1">
        <a:spcBef>
          <a:spcPct val="20000"/>
        </a:spcBef>
        <a:buFont typeface="Arial" pitchFamily="34" charset="0"/>
        <a:buChar char="–"/>
        <a:defRPr sz="8731" kern="1200">
          <a:solidFill>
            <a:schemeClr val="tx1"/>
          </a:solidFill>
          <a:latin typeface="+mn-lt"/>
          <a:ea typeface="+mn-ea"/>
          <a:cs typeface="+mn-cs"/>
        </a:defRPr>
      </a:lvl2pPr>
      <a:lvl3pPr marL="3563988" indent="-712798" algn="l" defTabSz="2851191" rtl="0" eaLnBrk="1" latinLnBrk="0" hangingPunct="1">
        <a:spcBef>
          <a:spcPct val="20000"/>
        </a:spcBef>
        <a:buFont typeface="Arial" pitchFamily="34" charset="0"/>
        <a:buChar char="•"/>
        <a:defRPr sz="7483" kern="1200">
          <a:solidFill>
            <a:schemeClr val="tx1"/>
          </a:solidFill>
          <a:latin typeface="+mn-lt"/>
          <a:ea typeface="+mn-ea"/>
          <a:cs typeface="+mn-cs"/>
        </a:defRPr>
      </a:lvl3pPr>
      <a:lvl4pPr marL="4989584" indent="-712798" algn="l" defTabSz="2851191" rtl="0" eaLnBrk="1" latinLnBrk="0" hangingPunct="1">
        <a:spcBef>
          <a:spcPct val="20000"/>
        </a:spcBef>
        <a:buFont typeface="Arial" pitchFamily="34" charset="0"/>
        <a:buChar char="–"/>
        <a:defRPr sz="6236" kern="1200">
          <a:solidFill>
            <a:schemeClr val="tx1"/>
          </a:solidFill>
          <a:latin typeface="+mn-lt"/>
          <a:ea typeface="+mn-ea"/>
          <a:cs typeface="+mn-cs"/>
        </a:defRPr>
      </a:lvl4pPr>
      <a:lvl5pPr marL="6415179" indent="-712798" algn="l" defTabSz="2851191" rtl="0" eaLnBrk="1" latinLnBrk="0" hangingPunct="1">
        <a:spcBef>
          <a:spcPct val="20000"/>
        </a:spcBef>
        <a:buFont typeface="Arial" pitchFamily="34" charset="0"/>
        <a:buChar char="»"/>
        <a:defRPr sz="6236" kern="1200">
          <a:solidFill>
            <a:schemeClr val="tx1"/>
          </a:solidFill>
          <a:latin typeface="+mn-lt"/>
          <a:ea typeface="+mn-ea"/>
          <a:cs typeface="+mn-cs"/>
        </a:defRPr>
      </a:lvl5pPr>
      <a:lvl6pPr marL="7840774" indent="-712798" algn="l" defTabSz="2851191" rtl="0" eaLnBrk="1" latinLnBrk="0" hangingPunct="1">
        <a:spcBef>
          <a:spcPct val="20000"/>
        </a:spcBef>
        <a:buFont typeface="Arial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6pPr>
      <a:lvl7pPr marL="9266370" indent="-712798" algn="l" defTabSz="2851191" rtl="0" eaLnBrk="1" latinLnBrk="0" hangingPunct="1">
        <a:spcBef>
          <a:spcPct val="20000"/>
        </a:spcBef>
        <a:buFont typeface="Arial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7pPr>
      <a:lvl8pPr marL="10691965" indent="-712798" algn="l" defTabSz="2851191" rtl="0" eaLnBrk="1" latinLnBrk="0" hangingPunct="1">
        <a:spcBef>
          <a:spcPct val="20000"/>
        </a:spcBef>
        <a:buFont typeface="Arial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8pPr>
      <a:lvl9pPr marL="12117560" indent="-712798" algn="l" defTabSz="2851191" rtl="0" eaLnBrk="1" latinLnBrk="0" hangingPunct="1">
        <a:spcBef>
          <a:spcPct val="20000"/>
        </a:spcBef>
        <a:buFont typeface="Arial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6">
            <a:extLst>
              <a:ext uri="{FF2B5EF4-FFF2-40B4-BE49-F238E27FC236}">
                <a16:creationId xmlns:a16="http://schemas.microsoft.com/office/drawing/2014/main" id="{FAE2141F-A53D-CBE1-3692-2FA457FB58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998724" y="-68099"/>
            <a:ext cx="40178732" cy="22870034"/>
          </a:xfrm>
          <a:prstGeom prst="rect">
            <a:avLst/>
          </a:prstGeom>
        </p:spPr>
      </p:pic>
      <p:sp>
        <p:nvSpPr>
          <p:cNvPr id="60" name="Text Box 122">
            <a:extLst>
              <a:ext uri="{FF2B5EF4-FFF2-40B4-BE49-F238E27FC236}">
                <a16:creationId xmlns:a16="http://schemas.microsoft.com/office/drawing/2014/main" id="{3EE68883-82DA-46FF-9B23-5441C1D26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4417" y="724318"/>
            <a:ext cx="25757029" cy="1461822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37137" tIns="342842" rIns="137137" bIns="342842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5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Описание клинического случая: Недостаточность фермента </a:t>
            </a:r>
            <a:r>
              <a:rPr lang="ru-RU" sz="5000" b="1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биотинидазы</a:t>
            </a:r>
            <a:r>
              <a:rPr lang="ru-RU" sz="5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.</a:t>
            </a:r>
            <a:endParaRPr lang="en-US" sz="50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1" name="Text Box 123">
            <a:extLst>
              <a:ext uri="{FF2B5EF4-FFF2-40B4-BE49-F238E27FC236}">
                <a16:creationId xmlns:a16="http://schemas.microsoft.com/office/drawing/2014/main" id="{6A743CFB-1E9E-4A37-B8A4-46DF96244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29951" y="2304861"/>
            <a:ext cx="355092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37" tIns="137137" rIns="137137" bIns="137137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Мерекенова</a:t>
            </a:r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А.А., </a:t>
            </a:r>
            <a:r>
              <a:rPr lang="ru-RU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Святова</a:t>
            </a:r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Г.С., Муртазалиева А.В.</a:t>
            </a:r>
          </a:p>
          <a:p>
            <a:pPr algn="ctr" eaLnBrk="1" hangingPunct="1"/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АО «Научный центр акушерства, гинекологии и перинатологии», Республиканская медико- генетическая консультация, </a:t>
            </a:r>
            <a:r>
              <a:rPr lang="ru-RU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г.Алматы</a:t>
            </a:r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Казахстан.</a:t>
            </a:r>
          </a:p>
          <a:p>
            <a:pPr algn="ctr" eaLnBrk="1" hangingPunct="1"/>
            <a:endParaRPr lang="en-US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6" name="Text Box 189">
            <a:extLst>
              <a:ext uri="{FF2B5EF4-FFF2-40B4-BE49-F238E27FC236}">
                <a16:creationId xmlns:a16="http://schemas.microsoft.com/office/drawing/2014/main" id="{11F7D1A5-5B97-4211-B387-ABCDF3624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598" y="5421929"/>
            <a:ext cx="11458529" cy="329316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ru-RU" sz="2800" b="0" i="0" u="none" strike="noStrike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Недостаточность </a:t>
            </a:r>
            <a:r>
              <a:rPr lang="ru-RU" sz="2800" b="0" i="0" u="none" strike="noStrike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биотинидазы</a:t>
            </a:r>
            <a:r>
              <a:rPr lang="ru-RU" sz="2800" b="0" i="0" u="none" strike="noStrike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(НБ) –наследственная болезнь обмена из группы органических </a:t>
            </a:r>
            <a:r>
              <a:rPr lang="ru-RU" sz="2800" b="0" i="0" u="none" strike="noStrike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ацидурий</a:t>
            </a:r>
            <a:r>
              <a:rPr lang="ru-RU" sz="2800" b="0" i="0" u="none" strike="noStrike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 аутосомно-рецессивным типом наследования. Заболевание обусловлено мутациями в гене </a:t>
            </a:r>
            <a:r>
              <a:rPr lang="en-US" sz="2800" b="0" i="0" u="none" strike="noStrike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BTD</a:t>
            </a:r>
            <a:r>
              <a:rPr lang="en-US" sz="28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3p25</a:t>
            </a:r>
            <a:r>
              <a:rPr lang="ru-RU" sz="2800" b="0" i="0" u="none" strike="noStrike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кодирующем фермент </a:t>
            </a:r>
            <a:r>
              <a:rPr lang="ru-RU" sz="2800" b="0" i="0" u="none" strike="noStrike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биотинидазу</a:t>
            </a:r>
            <a:r>
              <a:rPr lang="ru-RU" sz="2800" b="0" i="0" u="none" strike="noStrike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что приводит к нарушению работы всех </a:t>
            </a:r>
            <a:r>
              <a:rPr lang="ru-RU" sz="2800" b="0" i="0" u="none" strike="noStrike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биотинзависимых</a:t>
            </a:r>
            <a:r>
              <a:rPr lang="ru-RU" sz="2800" b="0" i="0" u="none" strike="noStrike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карбоксилаз. Заболевание является </a:t>
            </a:r>
            <a:r>
              <a:rPr lang="ru-RU" sz="2800" b="0" i="0" u="none" strike="noStrike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панэтническим</a:t>
            </a:r>
            <a:r>
              <a:rPr lang="ru-RU" sz="2800" b="0" i="0" u="none" strike="noStrike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в европейских странах его частота составляет 1:40000 живых новорожденных.  </a:t>
            </a:r>
          </a:p>
        </p:txBody>
      </p:sp>
      <p:sp>
        <p:nvSpPr>
          <p:cNvPr id="67" name="Rectangle 31">
            <a:extLst>
              <a:ext uri="{FF2B5EF4-FFF2-40B4-BE49-F238E27FC236}">
                <a16:creationId xmlns:a16="http://schemas.microsoft.com/office/drawing/2014/main" id="{CB2C2354-633D-47D3-B137-9150FDE14086}"/>
              </a:ext>
            </a:extLst>
          </p:cNvPr>
          <p:cNvSpPr/>
          <p:nvPr/>
        </p:nvSpPr>
        <p:spPr>
          <a:xfrm>
            <a:off x="853650" y="4306092"/>
            <a:ext cx="11451772" cy="98098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 Box 192">
            <a:extLst>
              <a:ext uri="{FF2B5EF4-FFF2-40B4-BE49-F238E27FC236}">
                <a16:creationId xmlns:a16="http://schemas.microsoft.com/office/drawing/2014/main" id="{C4B62EBF-5332-4681-BF63-2804CB57A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270" y="14912966"/>
            <a:ext cx="12348905" cy="458582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Тамдемная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масс-спектрометрия - метод инструментального анализа, где используются два или более масс-анализатора, соединенные вместе с использованием дополнительной стадии реакции для расширения возможностей анализировать химические образцы.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 головного мозга. С помощью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нейровизуализации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определяют умеренное расширение желудочковой системы, диффузные неспецифические изменения в белом веществе, признаки церебральной атрофии. 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Биохимические исследования. Патогномоничный признак заболевания – уровень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биотинидазы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сыворотке крови менее 4,4 ммоль/л.</a:t>
            </a:r>
          </a:p>
        </p:txBody>
      </p:sp>
      <p:sp>
        <p:nvSpPr>
          <p:cNvPr id="71" name="Rectangle 33">
            <a:extLst>
              <a:ext uri="{FF2B5EF4-FFF2-40B4-BE49-F238E27FC236}">
                <a16:creationId xmlns:a16="http://schemas.microsoft.com/office/drawing/2014/main" id="{EEF9C951-5CC4-4D89-B2DB-879D46887ACF}"/>
              </a:ext>
            </a:extLst>
          </p:cNvPr>
          <p:cNvSpPr/>
          <p:nvPr/>
        </p:nvSpPr>
        <p:spPr>
          <a:xfrm>
            <a:off x="509002" y="13645246"/>
            <a:ext cx="12366173" cy="98098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Методы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Text Box 193">
            <a:extLst>
              <a:ext uri="{FF2B5EF4-FFF2-40B4-BE49-F238E27FC236}">
                <a16:creationId xmlns:a16="http://schemas.microsoft.com/office/drawing/2014/main" id="{5C20D65C-5B59-470C-B40D-FF95562C4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32725" y="15336938"/>
            <a:ext cx="11282767" cy="5878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случай требует дальнейшей диагностики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ввиде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ГХМС мочи нагидроксиизовалериановую,3-гидроксипропионовую,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метилмалоновую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молочную кислоту Молекулярный анализ(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сиквенс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гена BTD). Основным методом патогенетического лечения является прием биотина в дозе от 5 - 30 мг в день длительно, постоянно. Наряду с этим проводится симптоматическая терапия выявленных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расстройств.При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поздней постановке диагноза у ребенка формируется умственная отсталость разной степени тяжести, которая требует занятий с коррекционными педагогами. Для активизации речевого развития необходима помощь логопеда. Большое значение придают методам лечебной физкультуры и физиотерапии, которые направлены на восстановление мышечного тонуса, улучшение координации движений, развитие мелкой моторики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75" name="Rectangle 35">
            <a:extLst>
              <a:ext uri="{FF2B5EF4-FFF2-40B4-BE49-F238E27FC236}">
                <a16:creationId xmlns:a16="http://schemas.microsoft.com/office/drawing/2014/main" id="{8FCD4683-9727-47D2-BD5C-12B5716C6F4F}"/>
              </a:ext>
            </a:extLst>
          </p:cNvPr>
          <p:cNvSpPr/>
          <p:nvPr/>
        </p:nvSpPr>
        <p:spPr>
          <a:xfrm>
            <a:off x="26845389" y="14291909"/>
            <a:ext cx="10778252" cy="104502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Заключение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Rectangle 44">
            <a:extLst>
              <a:ext uri="{FF2B5EF4-FFF2-40B4-BE49-F238E27FC236}">
                <a16:creationId xmlns:a16="http://schemas.microsoft.com/office/drawing/2014/main" id="{20043D7E-7286-48B9-9A5E-E7868B665227}"/>
              </a:ext>
            </a:extLst>
          </p:cNvPr>
          <p:cNvSpPr/>
          <p:nvPr/>
        </p:nvSpPr>
        <p:spPr>
          <a:xfrm>
            <a:off x="13499060" y="9565865"/>
            <a:ext cx="12402917" cy="104502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2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тандемной масс-спектрометрии</a:t>
            </a:r>
            <a:endParaRPr lang="en-US" sz="4200" b="1" dirty="0">
              <a:solidFill>
                <a:schemeClr val="accent3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34D363A7-6DD6-2991-8903-CE1343E99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756" y="-291297"/>
            <a:ext cx="3494649" cy="4036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Rectangle 31">
            <a:extLst>
              <a:ext uri="{FF2B5EF4-FFF2-40B4-BE49-F238E27FC236}">
                <a16:creationId xmlns:a16="http://schemas.microsoft.com/office/drawing/2014/main" id="{CB2C2354-633D-47D3-B137-9150FDE14086}"/>
              </a:ext>
            </a:extLst>
          </p:cNvPr>
          <p:cNvSpPr/>
          <p:nvPr/>
        </p:nvSpPr>
        <p:spPr>
          <a:xfrm>
            <a:off x="26986254" y="3951754"/>
            <a:ext cx="10890533" cy="100763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38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Описание клинического случая</a:t>
            </a:r>
            <a:endParaRPr lang="en-US" sz="3800" b="1" dirty="0">
              <a:solidFill>
                <a:schemeClr val="accent3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189">
            <a:extLst>
              <a:ext uri="{FF2B5EF4-FFF2-40B4-BE49-F238E27FC236}">
                <a16:creationId xmlns:a16="http://schemas.microsoft.com/office/drawing/2014/main" id="{11F7D1A5-5B97-4211-B387-ABCDF3624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49110" y="4980041"/>
            <a:ext cx="11249675" cy="458582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Пробанд 2021 г.р.  Жалобы: задержка в развитии, малый набор веса, анемия (79 г/л), не растут волосы.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Диагноз выставленный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неврапотологом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основании КТ головного мозга - картина характерна для кисты прозрачной перегородки,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перивентрикулярной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лейкомаляции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обеих гемисфер большого мозга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неоклюзионной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внутренней гидроцефалии. Признаки двустороннего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меза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тимпанита, Бактериальный менингоэнцефалит от 01.08.2022г. Повторная консультация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неврапотолога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10.10.2022г. Последствие перенесенной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нейроинфекции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(менингоэнцефалита). Микроцефалия. Задержка моторного развития. НБО?</a:t>
            </a:r>
          </a:p>
        </p:txBody>
      </p:sp>
      <p:sp>
        <p:nvSpPr>
          <p:cNvPr id="2050" name="AutoShape 2" descr="imag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3B4A95A-A4E0-4A3C-A59B-3392D85899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8448" y="9926364"/>
            <a:ext cx="8728590" cy="3942649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0F43CCF-C5C2-40DA-9D04-A523F83D69C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4562" y="16805148"/>
            <a:ext cx="7467362" cy="4199270"/>
          </a:xfrm>
          <a:prstGeom prst="rect">
            <a:avLst/>
          </a:prstGeom>
        </p:spPr>
      </p:pic>
      <p:sp>
        <p:nvSpPr>
          <p:cNvPr id="23" name="Text Box 192">
            <a:extLst>
              <a:ext uri="{FF2B5EF4-FFF2-40B4-BE49-F238E27FC236}">
                <a16:creationId xmlns:a16="http://schemas.microsoft.com/office/drawing/2014/main" id="{C4D13053-3021-44CC-A225-3A860EADA9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90738" y="3978263"/>
            <a:ext cx="12348905" cy="520137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Обратите внимание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</a:p>
          <a:p>
            <a:pPr algn="ctr" eaLnBrk="1" hangingPunct="1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Центральная нервная система особенно уязвима при дефекте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биотинидазы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как активность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биотинидазы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головном мозге человека очень низкая, и для нормального функционирования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нейронов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необходимо достаточное и постоянное поступление биотина через гематоэнцефалический барьер.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7F6BDA9-6CFA-4D24-A928-7653DCC9621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9238" y="16944587"/>
            <a:ext cx="3920391" cy="3920391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8BEB3C49-4949-42BA-860F-EC49F2AF8FC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0175" y="9197482"/>
            <a:ext cx="6785248" cy="4077254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7B1CEA58-371D-4BF1-BE98-95CA043C69F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110" y="8977662"/>
            <a:ext cx="4397566" cy="4285446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8CECA3B6-E6CF-4C13-A249-B2AAAC355E01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7" t="2531" r="6317" b="5314"/>
          <a:stretch/>
        </p:blipFill>
        <p:spPr>
          <a:xfrm>
            <a:off x="15453494" y="10621251"/>
            <a:ext cx="8345214" cy="586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557203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 mente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813</TotalTime>
  <Words>404</Words>
  <Application>Microsoft Office PowerPoint</Application>
  <PresentationFormat>Произвольный</PresentationFormat>
  <Paragraphs>17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</vt:lpstr>
      <vt:lpstr>Wingdings 2</vt:lpstr>
      <vt:lpstr>HDOfficeLightV0</vt:lpstr>
      <vt:lpstr>La mente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Yulya Baklanova</dc:creator>
  <cp:lastModifiedBy>Aidana</cp:lastModifiedBy>
  <cp:revision>37</cp:revision>
  <dcterms:created xsi:type="dcterms:W3CDTF">2017-10-02T13:44:20Z</dcterms:created>
  <dcterms:modified xsi:type="dcterms:W3CDTF">2023-03-25T18:19:24Z</dcterms:modified>
</cp:coreProperties>
</file>